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9" r:id="rId5"/>
    <p:sldId id="257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7251-D0C0-48E6-8FC3-61DA0782016A}" type="datetimeFigureOut">
              <a:rPr lang="es-CO" smtClean="0"/>
              <a:t>12/08/2019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66224-5265-49E6-91DD-EB29A1BE89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531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7251-D0C0-48E6-8FC3-61DA0782016A}" type="datetimeFigureOut">
              <a:rPr lang="es-CO" smtClean="0"/>
              <a:t>12/08/2019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66224-5265-49E6-91DD-EB29A1BE89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9946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7251-D0C0-48E6-8FC3-61DA0782016A}" type="datetimeFigureOut">
              <a:rPr lang="es-CO" smtClean="0"/>
              <a:t>12/08/2019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66224-5265-49E6-91DD-EB29A1BE89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55830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7251-D0C0-48E6-8FC3-61DA0782016A}" type="datetimeFigureOut">
              <a:rPr lang="es-CO" smtClean="0"/>
              <a:t>12/08/2019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66224-5265-49E6-91DD-EB29A1BE89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4288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7251-D0C0-48E6-8FC3-61DA0782016A}" type="datetimeFigureOut">
              <a:rPr lang="es-CO" smtClean="0"/>
              <a:t>12/08/2019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66224-5265-49E6-91DD-EB29A1BE89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115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7251-D0C0-48E6-8FC3-61DA0782016A}" type="datetimeFigureOut">
              <a:rPr lang="es-CO" smtClean="0"/>
              <a:t>12/08/2019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66224-5265-49E6-91DD-EB29A1BE89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7319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7251-D0C0-48E6-8FC3-61DA0782016A}" type="datetimeFigureOut">
              <a:rPr lang="es-CO" smtClean="0"/>
              <a:t>12/08/2019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66224-5265-49E6-91DD-EB29A1BE89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31493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7251-D0C0-48E6-8FC3-61DA0782016A}" type="datetimeFigureOut">
              <a:rPr lang="es-CO" smtClean="0"/>
              <a:t>12/08/2019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66224-5265-49E6-91DD-EB29A1BE89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53387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7251-D0C0-48E6-8FC3-61DA0782016A}" type="datetimeFigureOut">
              <a:rPr lang="es-CO" smtClean="0"/>
              <a:t>12/08/2019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66224-5265-49E6-91DD-EB29A1BE89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2490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7251-D0C0-48E6-8FC3-61DA0782016A}" type="datetimeFigureOut">
              <a:rPr lang="es-CO" smtClean="0"/>
              <a:t>12/08/2019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66224-5265-49E6-91DD-EB29A1BE89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631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7251-D0C0-48E6-8FC3-61DA0782016A}" type="datetimeFigureOut">
              <a:rPr lang="es-CO" smtClean="0"/>
              <a:t>12/08/2019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66224-5265-49E6-91DD-EB29A1BE89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1509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67251-D0C0-48E6-8FC3-61DA0782016A}" type="datetimeFigureOut">
              <a:rPr lang="es-CO" smtClean="0"/>
              <a:t>12/08/2019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66224-5265-49E6-91DD-EB29A1BE897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4318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PGA</a:t>
            </a:r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Mg. Milena Olarte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59387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JUSTIFICACIÓN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AR" dirty="0" smtClean="0"/>
              <a:t>Se </a:t>
            </a:r>
            <a:r>
              <a:rPr lang="es-AR" dirty="0"/>
              <a:t>escriben las razones por las cuales se realiza el proyecto y lo que va a obtener el estudiante como investigador inicial. Las siguientes son sugerencias para su escritura:</a:t>
            </a:r>
            <a:endParaRPr lang="es-CO" sz="2400" dirty="0"/>
          </a:p>
          <a:p>
            <a:pPr marL="0" indent="0">
              <a:buNone/>
            </a:pPr>
            <a:endParaRPr lang="es-CO" sz="2400" dirty="0"/>
          </a:p>
          <a:p>
            <a:pPr marL="0" indent="0">
              <a:buNone/>
            </a:pPr>
            <a:r>
              <a:rPr lang="es-VE" dirty="0"/>
              <a:t>1. Desde el punto de vista teórico porque…</a:t>
            </a:r>
            <a:endParaRPr lang="es-CO" dirty="0"/>
          </a:p>
          <a:p>
            <a:pPr marL="0" indent="0">
              <a:buNone/>
            </a:pPr>
            <a:r>
              <a:rPr lang="es-VE" dirty="0"/>
              <a:t>2.  Desde el punto de vista práctico porque…</a:t>
            </a:r>
            <a:endParaRPr lang="es-CO" dirty="0"/>
          </a:p>
          <a:p>
            <a:pPr marL="0" indent="0">
              <a:buNone/>
            </a:pPr>
            <a:r>
              <a:rPr lang="es-VE" dirty="0"/>
              <a:t>3.  Desde el punto de vista metodológico porque…</a:t>
            </a:r>
            <a:endParaRPr lang="es-CO" dirty="0"/>
          </a:p>
          <a:p>
            <a:pPr marL="0" lvl="0" indent="0">
              <a:buNone/>
            </a:pPr>
            <a:r>
              <a:rPr lang="es-VE" dirty="0"/>
              <a:t>Desde el punto de vista social porque…</a:t>
            </a:r>
            <a:endParaRPr lang="es-CO" dirty="0"/>
          </a:p>
          <a:p>
            <a:pPr marL="0" indent="0">
              <a:buNone/>
            </a:pPr>
            <a:r>
              <a:rPr lang="es-VE" dirty="0"/>
              <a:t>5.  ¿Qué aporte dará al conocimiento científico en el área de estudio?</a:t>
            </a:r>
            <a:endParaRPr lang="es-CO" dirty="0"/>
          </a:p>
          <a:p>
            <a:pPr marL="0" indent="0">
              <a:buNone/>
            </a:pPr>
            <a:r>
              <a:rPr lang="es-VE" dirty="0"/>
              <a:t>6.  ¿Qué aporte le dará al investigador desde el punto de vista personal?</a:t>
            </a:r>
            <a:endParaRPr lang="es-CO" dirty="0"/>
          </a:p>
          <a:p>
            <a:pPr marL="0" indent="0">
              <a:buNone/>
            </a:pPr>
            <a:r>
              <a:rPr lang="es-VE" dirty="0"/>
              <a:t>7.  ¿Qué aporte le dará al investigador desde el punto de vista como bachiller?</a:t>
            </a:r>
            <a:endParaRPr lang="es-CO" dirty="0"/>
          </a:p>
          <a:p>
            <a:pPr marL="0" indent="0">
              <a:buNone/>
            </a:pPr>
            <a:r>
              <a:rPr lang="es-VE" dirty="0"/>
              <a:t>8.  ¿Qué aporte dará a nuevos investigadores?</a:t>
            </a:r>
            <a:endParaRPr lang="es-CO" dirty="0"/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62959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MARCO LEGAL</a:t>
            </a: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O" dirty="0" smtClean="0"/>
              <a:t>Manual Ético Pedagógico: En la página 15, trata sobre el PGA.</a:t>
            </a:r>
          </a:p>
          <a:p>
            <a:pPr algn="just"/>
            <a:r>
              <a:rPr lang="es-CO" dirty="0" smtClean="0"/>
              <a:t>Constitución Nacional</a:t>
            </a:r>
            <a:endParaRPr lang="es-CO" dirty="0" smtClean="0"/>
          </a:p>
          <a:p>
            <a:pPr algn="just"/>
            <a:r>
              <a:rPr lang="es-CO" dirty="0" smtClean="0"/>
              <a:t>Los Proyectos Escolares Ambientales (PRAE).</a:t>
            </a:r>
          </a:p>
          <a:p>
            <a:pPr algn="just"/>
            <a:r>
              <a:rPr lang="es-CO" dirty="0" smtClean="0"/>
              <a:t>Objetivos del Desarrollo Sostenible. Escoger de acuerdo con su proyecto.</a:t>
            </a:r>
          </a:p>
          <a:p>
            <a:pPr algn="just"/>
            <a:r>
              <a:rPr lang="es-CO" dirty="0" smtClean="0"/>
              <a:t>Otras leyes y decretos relacionados con su tema.</a:t>
            </a:r>
          </a:p>
          <a:p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489103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n para objetivos de desarrollo sostenib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5738" y="69679"/>
            <a:ext cx="8782363" cy="6788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0632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MARCO FILOSÓFICO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O" dirty="0" smtClean="0"/>
              <a:t>Presentar una síntesis de los siguientes autores que encuentran en el Manual Ético Pedagógico:</a:t>
            </a:r>
          </a:p>
          <a:p>
            <a:pPr marL="0" indent="0">
              <a:buNone/>
            </a:pPr>
            <a:r>
              <a:rPr lang="es-CO" dirty="0" smtClean="0"/>
              <a:t>-Modelo Pedagógico Institucional, (PEDAGÓGICO, COGNITIVO, SOCIAL Y HUMANISTA, PECOSOH) en donde referencian a:</a:t>
            </a:r>
          </a:p>
          <a:p>
            <a:pPr marL="514350" indent="-514350">
              <a:buAutoNum type="alphaLcParenR"/>
            </a:pPr>
            <a:r>
              <a:rPr lang="es-CO" dirty="0" smtClean="0"/>
              <a:t>David Ausubel</a:t>
            </a:r>
          </a:p>
          <a:p>
            <a:pPr marL="514350" indent="-514350">
              <a:buAutoNum type="alphaLcParenR"/>
            </a:pPr>
            <a:r>
              <a:rPr lang="es-CO" dirty="0" smtClean="0"/>
              <a:t>Lev Vygotsky</a:t>
            </a:r>
          </a:p>
          <a:p>
            <a:pPr marL="514350" indent="-514350">
              <a:buAutoNum type="alphaLcParenR"/>
            </a:pPr>
            <a:r>
              <a:rPr lang="es-CO" dirty="0" smtClean="0"/>
              <a:t>Jean Piaget</a:t>
            </a:r>
          </a:p>
          <a:p>
            <a:pPr marL="514350" indent="-514350">
              <a:buAutoNum type="alphaLcParenR"/>
            </a:pPr>
            <a:r>
              <a:rPr lang="es-CO" dirty="0" err="1" smtClean="0"/>
              <a:t>Reuven</a:t>
            </a:r>
            <a:r>
              <a:rPr lang="es-CO" dirty="0" smtClean="0"/>
              <a:t> </a:t>
            </a:r>
            <a:r>
              <a:rPr lang="es-CO" dirty="0" smtClean="0"/>
              <a:t>Feuerstein</a:t>
            </a:r>
            <a:endParaRPr lang="es-CO" dirty="0"/>
          </a:p>
          <a:p>
            <a:pPr marL="514350" indent="-514350">
              <a:buFont typeface="Arial" panose="020B0604020202020204" pitchFamily="34" charset="0"/>
              <a:buAutoNum type="alphaLcParenR"/>
            </a:pPr>
            <a:r>
              <a:rPr lang="es-CO" dirty="0" smtClean="0"/>
              <a:t>San Francisco de Asís.</a:t>
            </a:r>
          </a:p>
          <a:p>
            <a:pPr marL="514350" indent="-514350">
              <a:buAutoNum type="alphaLcParenR"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18424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METODOLOGÍA: EL MÉTODO CIENTÍFICO</a:t>
            </a:r>
            <a:endParaRPr lang="es-CO" dirty="0"/>
          </a:p>
        </p:txBody>
      </p:sp>
      <p:pic>
        <p:nvPicPr>
          <p:cNvPr id="2050" name="Picture 2" descr="Resultado de imagen para EL METODO CIENTÃF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446" y="1498131"/>
            <a:ext cx="4572000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340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n para EL METODO CIENTÃF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6340" y="346856"/>
            <a:ext cx="9387671" cy="6057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692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esultado de imagen para EL METODO CIENTÃF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4380" y="71751"/>
            <a:ext cx="5699046" cy="6786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0694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Resultado de imagen para EL METODO CIENTÃF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104" y="244699"/>
            <a:ext cx="8158260" cy="597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1819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235</Words>
  <Application>Microsoft Office PowerPoint</Application>
  <PresentationFormat>Panorámica</PresentationFormat>
  <Paragraphs>28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de Office</vt:lpstr>
      <vt:lpstr>PGA</vt:lpstr>
      <vt:lpstr>JUSTIFICACIÓN</vt:lpstr>
      <vt:lpstr>MARCO LEGAL</vt:lpstr>
      <vt:lpstr>Presentación de PowerPoint</vt:lpstr>
      <vt:lpstr>MARCO FILOSÓFICO</vt:lpstr>
      <vt:lpstr>METODOLOGÍA: EL MÉTODO CIENTÍFICO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PGA</dc:title>
  <dc:creator>Usuario de Windows</dc:creator>
  <cp:lastModifiedBy>Milena Olarte</cp:lastModifiedBy>
  <cp:revision>5</cp:revision>
  <dcterms:created xsi:type="dcterms:W3CDTF">2019-08-12T02:33:06Z</dcterms:created>
  <dcterms:modified xsi:type="dcterms:W3CDTF">2019-08-13T01:19:53Z</dcterms:modified>
</cp:coreProperties>
</file>